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elo joseph fernandez" userId="c3ec15a3fc98fe11" providerId="LiveId" clId="{C079AD2A-5F43-481C-AC91-F5900078CC1B}"/>
    <pc:docChg chg="undo custSel modSld modShowInfo">
      <pc:chgData name="gielo joseph fernandez" userId="c3ec15a3fc98fe11" providerId="LiveId" clId="{C079AD2A-5F43-481C-AC91-F5900078CC1B}" dt="2023-03-05T10:08:54.632" v="2" actId="2744"/>
      <pc:docMkLst>
        <pc:docMk/>
      </pc:docMkLst>
      <pc:sldChg chg="modSp mod">
        <pc:chgData name="gielo joseph fernandez" userId="c3ec15a3fc98fe11" providerId="LiveId" clId="{C079AD2A-5F43-481C-AC91-F5900078CC1B}" dt="2023-03-05T09:36:40.837" v="1" actId="1076"/>
        <pc:sldMkLst>
          <pc:docMk/>
          <pc:sldMk cId="0" sldId="258"/>
        </pc:sldMkLst>
        <pc:picChg chg="mod">
          <ac:chgData name="gielo joseph fernandez" userId="c3ec15a3fc98fe11" providerId="LiveId" clId="{C079AD2A-5F43-481C-AC91-F5900078CC1B}" dt="2023-03-05T09:36:40.837" v="1" actId="1076"/>
          <ac:picMkLst>
            <pc:docMk/>
            <pc:sldMk cId="0" sldId="258"/>
            <ac:picMk id="103" creationId="{00000000-0000-0000-0000-000000000000}"/>
          </ac:picMkLst>
        </pc:picChg>
      </pc:sldChg>
    </pc:docChg>
  </pc:docChgLst>
  <pc:docChgLst>
    <pc:chgData name="gielo joseph fernandez" userId="c3ec15a3fc98fe11" providerId="LiveId" clId="{D158C60F-7B33-4730-B7BD-E73563226ECC}"/>
    <pc:docChg chg="modSld">
      <pc:chgData name="gielo joseph fernandez" userId="c3ec15a3fc98fe11" providerId="LiveId" clId="{D158C60F-7B33-4730-B7BD-E73563226ECC}" dt="2023-03-04T08:40:18.761" v="2" actId="1076"/>
      <pc:docMkLst>
        <pc:docMk/>
      </pc:docMkLst>
      <pc:sldChg chg="modSp mod">
        <pc:chgData name="gielo joseph fernandez" userId="c3ec15a3fc98fe11" providerId="LiveId" clId="{D158C60F-7B33-4730-B7BD-E73563226ECC}" dt="2023-03-04T08:36:38.487" v="1" actId="1076"/>
        <pc:sldMkLst>
          <pc:docMk/>
          <pc:sldMk cId="0" sldId="263"/>
        </pc:sldMkLst>
        <pc:picChg chg="mod">
          <ac:chgData name="gielo joseph fernandez" userId="c3ec15a3fc98fe11" providerId="LiveId" clId="{D158C60F-7B33-4730-B7BD-E73563226ECC}" dt="2023-03-04T08:36:38.487" v="1" actId="1076"/>
          <ac:picMkLst>
            <pc:docMk/>
            <pc:sldMk cId="0" sldId="263"/>
            <ac:picMk id="148" creationId="{00000000-0000-0000-0000-000000000000}"/>
          </ac:picMkLst>
        </pc:picChg>
      </pc:sldChg>
      <pc:sldChg chg="modSp mod">
        <pc:chgData name="gielo joseph fernandez" userId="c3ec15a3fc98fe11" providerId="LiveId" clId="{D158C60F-7B33-4730-B7BD-E73563226ECC}" dt="2023-03-04T08:40:18.761" v="2" actId="1076"/>
        <pc:sldMkLst>
          <pc:docMk/>
          <pc:sldMk cId="0" sldId="276"/>
        </pc:sldMkLst>
        <pc:picChg chg="mod">
          <ac:chgData name="gielo joseph fernandez" userId="c3ec15a3fc98fe11" providerId="LiveId" clId="{D158C60F-7B33-4730-B7BD-E73563226ECC}" dt="2023-03-04T08:40:18.761" v="2" actId="1076"/>
          <ac:picMkLst>
            <pc:docMk/>
            <pc:sldMk cId="0" sldId="276"/>
            <ac:picMk id="27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4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5.jpg"/><Relationship Id="rId9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5.jpg"/><Relationship Id="rId9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24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25.jpg"/><Relationship Id="rId9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4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25.jpg"/><Relationship Id="rId9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572000" cy="546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r="9230"/>
          <a:stretch/>
        </p:blipFill>
        <p:spPr>
          <a:xfrm>
            <a:off x="4572000" y="-1"/>
            <a:ext cx="4572000" cy="370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2401" y="3581400"/>
            <a:ext cx="51816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370305"/>
            <a:ext cx="4876800" cy="148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36997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05001"/>
            <a:ext cx="533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0" y="0"/>
            <a:ext cx="3810000" cy="458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75694" y="990600"/>
            <a:ext cx="370924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0" y="1828800"/>
            <a:ext cx="3699369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7800" y="2667000"/>
            <a:ext cx="3276600" cy="413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1200" y="3200400"/>
            <a:ext cx="3352800" cy="365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36997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05001"/>
            <a:ext cx="533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 t="2126"/>
          <a:stretch/>
        </p:blipFill>
        <p:spPr>
          <a:xfrm>
            <a:off x="5257800" y="0"/>
            <a:ext cx="3886200" cy="470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1600" y="457200"/>
            <a:ext cx="3577274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5400" y="1371600"/>
            <a:ext cx="354749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0" y="1828800"/>
            <a:ext cx="3733800" cy="464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5400" y="2667000"/>
            <a:ext cx="3570194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36997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05001"/>
            <a:ext cx="533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0" y="-1"/>
            <a:ext cx="3810000" cy="470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7800" y="685800"/>
            <a:ext cx="3578508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1599" y="1295400"/>
            <a:ext cx="33401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62599" y="1981200"/>
            <a:ext cx="347342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10200" y="2743200"/>
            <a:ext cx="3424477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36997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05001"/>
            <a:ext cx="533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7800" y="-1"/>
            <a:ext cx="3886200" cy="459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7275" y="457200"/>
            <a:ext cx="3696725" cy="44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0" y="1295400"/>
            <a:ext cx="335680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57800" y="2438400"/>
            <a:ext cx="3048000" cy="377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1200" y="2895600"/>
            <a:ext cx="3206496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1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2057400"/>
            <a:ext cx="571500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505200"/>
            <a:ext cx="9144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6200" y="0"/>
            <a:ext cx="9196851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76200"/>
            <a:ext cx="9101759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0"/>
            <a:ext cx="914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3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63181"/>
            <a:ext cx="9144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257800"/>
            <a:ext cx="9144000" cy="16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5334000"/>
            <a:ext cx="914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334000"/>
            <a:ext cx="9143999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673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588502"/>
            <a:ext cx="9144001" cy="167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429001"/>
            <a:ext cx="52578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2600" y="3505200"/>
            <a:ext cx="54864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2800" y="3581400"/>
            <a:ext cx="5029199" cy="328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8200" y="3581400"/>
            <a:ext cx="4495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44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4">
            <a:alphaModFix/>
          </a:blip>
          <a:srcRect l="9771" t="27512" r="44167" b="31817"/>
          <a:stretch/>
        </p:blipFill>
        <p:spPr>
          <a:xfrm>
            <a:off x="0" y="4191000"/>
            <a:ext cx="91440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4">
            <a:alphaModFix/>
          </a:blip>
          <a:srcRect l="55000" t="22727" b="41386"/>
          <a:stretch/>
        </p:blipFill>
        <p:spPr>
          <a:xfrm>
            <a:off x="457200" y="5562600"/>
            <a:ext cx="86868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191000"/>
            <a:ext cx="9144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5638800"/>
            <a:ext cx="9144001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257800"/>
            <a:ext cx="9144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" y="5029200"/>
            <a:ext cx="9144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5105400"/>
            <a:ext cx="9143999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50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3810000"/>
            <a:ext cx="9144001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10000"/>
            <a:ext cx="9162717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5441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57400"/>
            <a:ext cx="5743657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2590800"/>
            <a:ext cx="5486400" cy="341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7800" y="3124200"/>
            <a:ext cx="581922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2200" y="3581400"/>
            <a:ext cx="5181600" cy="331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52800" y="3962400"/>
            <a:ext cx="507879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57600"/>
            <a:ext cx="4191000" cy="323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3733800"/>
            <a:ext cx="4066416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6158" y="3771900"/>
            <a:ext cx="414523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2184" y="3810000"/>
            <a:ext cx="3839616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48545" y="3810000"/>
            <a:ext cx="397625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00600" y="3705790"/>
            <a:ext cx="4343400" cy="31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5369977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05001"/>
            <a:ext cx="533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0" y="0"/>
            <a:ext cx="3810000" cy="464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7799" y="838199"/>
            <a:ext cx="3590629" cy="44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34947" y="1371600"/>
            <a:ext cx="3709054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1600" y="2819400"/>
            <a:ext cx="35814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On-screen Show (4:3)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gielo joseph fernandez</cp:lastModifiedBy>
  <cp:revision>1</cp:revision>
  <dcterms:modified xsi:type="dcterms:W3CDTF">2023-03-05T10:09:05Z</dcterms:modified>
</cp:coreProperties>
</file>